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Relationship Id="rId4" Type="http://purl.oclc.org/ooxml/officeDocument/relationships/customProperties" Target="docProps/custom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howSpecialPlsOnTitleSld="0" saveSubsetFonts="1" autoCompressPictures="0" conformance="strict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8" r:id="rId5"/>
    <p:sldId id="278" r:id="rId6"/>
    <p:sldId id="269" r:id="rId7"/>
    <p:sldId id="277" r:id="rId8"/>
    <p:sldId id="271" r:id="rId9"/>
    <p:sldId id="270" r:id="rId10"/>
    <p:sldId id="279" r:id="rId11"/>
    <p:sldId id="272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 horzBarState="maximized">
    <p:restoredLeft sz="15%" autoAdjust="0"/>
    <p:restoredTop sz="87.949%" autoAdjust="0"/>
  </p:normalViewPr>
  <p:slideViewPr>
    <p:cSldViewPr snapToGrid="0" showGuides="1">
      <p:cViewPr varScale="1">
        <p:scale>
          <a:sx n="75" d="100"/>
          <a:sy n="75" d="100"/>
        </p:scale>
        <p:origin x="870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4.xml"/><Relationship Id="rId13" Type="http://purl.oclc.org/ooxml/officeDocument/relationships/slide" Target="slides/slide9.xml"/><Relationship Id="rId18" Type="http://purl.oclc.org/ooxml/officeDocument/relationships/theme" Target="theme/theme1.xml"/><Relationship Id="rId3" Type="http://purl.oclc.org/ooxml/officeDocument/relationships/customXml" Target="../customXml/item3.xml"/><Relationship Id="rId7" Type="http://purl.oclc.org/ooxml/officeDocument/relationships/slide" Target="slides/slide3.xml"/><Relationship Id="rId12" Type="http://purl.oclc.org/ooxml/officeDocument/relationships/slide" Target="slides/slide8.xml"/><Relationship Id="rId17" Type="http://purl.oclc.org/ooxml/officeDocument/relationships/viewProps" Target="viewProps.xml"/><Relationship Id="rId2" Type="http://purl.oclc.org/ooxml/officeDocument/relationships/customXml" Target="../customXml/item2.xml"/><Relationship Id="rId16" Type="http://purl.oclc.org/ooxml/officeDocument/relationships/presProps" Target="presProps.xml"/><Relationship Id="rId1" Type="http://purl.oclc.org/ooxml/officeDocument/relationships/customXml" Target="../customXml/item1.xml"/><Relationship Id="rId6" Type="http://purl.oclc.org/ooxml/officeDocument/relationships/slide" Target="slides/slide2.xml"/><Relationship Id="rId11" Type="http://purl.oclc.org/ooxml/officeDocument/relationships/slide" Target="slides/slide7.xml"/><Relationship Id="rId5" Type="http://purl.oclc.org/ooxml/officeDocument/relationships/slide" Target="slides/slide1.xml"/><Relationship Id="rId15" Type="http://purl.oclc.org/ooxml/officeDocument/relationships/handoutMaster" Target="handoutMasters/handoutMaster1.xml"/><Relationship Id="rId10" Type="http://purl.oclc.org/ooxml/officeDocument/relationships/slide" Target="slides/slide6.xml"/><Relationship Id="rId19" Type="http://purl.oclc.org/ooxml/officeDocument/relationships/tableStyles" Target="tableStyles.xml"/><Relationship Id="rId4" Type="http://purl.oclc.org/ooxml/officeDocument/relationships/slideMaster" Target="slideMasters/slideMaster1.xml"/><Relationship Id="rId9" Type="http://purl.oclc.org/ooxml/officeDocument/relationships/slide" Target="slides/slide5.xml"/><Relationship Id="rId14" Type="http://purl.oclc.org/ooxml/officeDocument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1/25/2024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37535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image" Target="../media/image1.png"/><Relationship Id="rId1" Type="http://purl.oclc.org/ooxml/officeDocument/relationships/slideMaster" Target="../slideMasters/slideMaster1.xml"/><Relationship Id="rId6" Type="http://purl.oclc.org/ooxml/officeDocument/relationships/image" Target="../media/image6.svg"/><Relationship Id="rId5" Type="http://purl.oclc.org/ooxml/officeDocument/relationships/image" Target="../media/image5.png"/><Relationship Id="rId4" Type="http://purl.oclc.org/ooxml/officeDocument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purl.oclc.org/ooxml/officeDocument/relationships/image" Target="../media/image2.png"/><Relationship Id="rId1" Type="http://purl.oclc.org/ooxml/officeDocument/relationships/slideMaster" Target="../slideMasters/slideMaster1.xml"/><Relationship Id="rId5" Type="http://purl.oclc.org/ooxml/officeDocument/relationships/image" Target="../media/image8.png"/><Relationship Id="rId4" Type="http://purl.oclc.org/ooxml/officeDocument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purl.oclc.org/ooxml/officeDocument/relationships/image" Target="../media/image2.png"/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purl.oclc.org/ooxml/officeDocument/relationships/image" Target="../media/image2.png"/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%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%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%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%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%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%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%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%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%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%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%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%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%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%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%"/>
              </a:schemeClr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%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purl.oclc.org/ooxml/drawingml/main" xmlns:r="http://purl.oclc.org/ooxml/officeDocument/relationships" xmlns:p="http://purl.oclc.org/ooxml/presentationml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%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%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%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%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%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%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%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%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%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%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%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%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%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%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%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%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slideLayout" Target="../slideLayouts/slideLayout13.xml"/><Relationship Id="rId18" Type="http://purl.oclc.org/ooxml/officeDocument/relationships/slideLayout" Target="../slideLayouts/slideLayout1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slideLayout" Target="../slideLayouts/slideLayout12.xml"/><Relationship Id="rId17" Type="http://purl.oclc.org/ooxml/officeDocument/relationships/slideLayout" Target="../slideLayouts/slideLayout17.xml"/><Relationship Id="rId2" Type="http://purl.oclc.org/ooxml/officeDocument/relationships/slideLayout" Target="../slideLayouts/slideLayout2.xml"/><Relationship Id="rId16" Type="http://purl.oclc.org/ooxml/officeDocument/relationships/slideLayout" Target="../slideLayouts/slideLayout16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5" Type="http://purl.oclc.org/ooxml/officeDocument/relationships/slideLayout" Target="../slideLayouts/slideLayout15.xml"/><Relationship Id="rId10" Type="http://purl.oclc.org/ooxml/officeDocument/relationships/slideLayout" Target="../slideLayouts/slideLayout10.xml"/><Relationship Id="rId19" Type="http://purl.oclc.org/ooxml/officeDocument/relationships/theme" Target="../theme/theme1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slideLayout" Target="../slideLayouts/slideLayout14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1/25/2024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%"/>
        </a:lnSpc>
        <a:spcBef>
          <a:spcPct val="0%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%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9.jpg"/><Relationship Id="rId2" Type="http://purl.oclc.org/ooxml/officeDocument/relationships/notesSlide" Target="../notesSlides/notesSlide1.xml"/><Relationship Id="rId1" Type="http://purl.oclc.org/ooxml/officeDocument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10.jpeg"/><Relationship Id="rId2" Type="http://purl.oclc.org/ooxml/officeDocument/relationships/notesSlide" Target="../notesSlides/notesSlide2.xml"/><Relationship Id="rId1" Type="http://purl.oclc.org/ooxml/officeDocument/relationships/slideLayout" Target="../slideLayouts/slideLayout5.xml"/><Relationship Id="rId4" Type="http://purl.oclc.org/ooxml/officeDocument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12.jpeg"/><Relationship Id="rId2" Type="http://purl.oclc.org/ooxml/officeDocument/relationships/notesSlide" Target="../notesSlides/notesSlide3.xml"/><Relationship Id="rId1" Type="http://purl.oclc.org/ooxml/officeDocument/relationships/slideLayout" Target="../slideLayouts/slideLayout4.xml"/><Relationship Id="rId4" Type="http://purl.oclc.org/ooxml/officeDocument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12.jpeg"/><Relationship Id="rId2" Type="http://purl.oclc.org/ooxml/officeDocument/relationships/notesSlide" Target="../notesSlides/notesSlide4.xml"/><Relationship Id="rId1" Type="http://purl.oclc.org/ooxml/officeDocument/relationships/slideLayout" Target="../slideLayouts/slideLayout4.xml"/><Relationship Id="rId4" Type="http://purl.oclc.org/ooxml/officeDocument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purl.oclc.org/ooxml/officeDocument/relationships/image" Target="../media/image11.png"/><Relationship Id="rId3" Type="http://purl.oclc.org/ooxml/officeDocument/relationships/image" Target="../media/image13.jpeg"/><Relationship Id="rId7" Type="http://purl.oclc.org/ooxml/officeDocument/relationships/image" Target="../media/image17.svg"/><Relationship Id="rId2" Type="http://purl.oclc.org/ooxml/officeDocument/relationships/notesSlide" Target="../notesSlides/notesSlide5.xml"/><Relationship Id="rId1" Type="http://purl.oclc.org/ooxml/officeDocument/relationships/slideLayout" Target="../slideLayouts/slideLayout6.xml"/><Relationship Id="rId6" Type="http://purl.oclc.org/ooxml/officeDocument/relationships/image" Target="../media/image16.png"/><Relationship Id="rId5" Type="http://purl.oclc.org/ooxml/officeDocument/relationships/image" Target="../media/image15.svg"/><Relationship Id="rId4" Type="http://purl.oclc.org/ooxml/officeDocument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10.jpeg"/><Relationship Id="rId2" Type="http://purl.oclc.org/ooxml/officeDocument/relationships/notesSlide" Target="../notesSlides/notesSlide6.xml"/><Relationship Id="rId1" Type="http://purl.oclc.org/ooxml/officeDocument/relationships/slideLayout" Target="../slideLayouts/slideLayout5.xml"/><Relationship Id="rId4" Type="http://purl.oclc.org/ooxml/officeDocument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5.xml"/><Relationship Id="rId2" Type="http://purl.oclc.org/ooxml/officeDocument/relationships/video" Target="../media/media1.mp4"/><Relationship Id="rId1" Type="http://schemas.microsoft.com/office/2007/relationships/media" Target="../media/media1.mp4"/><Relationship Id="rId4" Type="http://purl.oclc.org/ooxml/officeDocument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19.png"/><Relationship Id="rId7" Type="http://purl.oclc.org/ooxml/officeDocument/relationships/image" Target="../media/image11.png"/><Relationship Id="rId2" Type="http://purl.oclc.org/ooxml/officeDocument/relationships/notesSlide" Target="../notesSlides/notesSlide7.xml"/><Relationship Id="rId1" Type="http://purl.oclc.org/ooxml/officeDocument/relationships/slideLayout" Target="../slideLayouts/slideLayout7.xml"/><Relationship Id="rId6" Type="http://purl.oclc.org/ooxml/officeDocument/relationships/image" Target="../media/image22.svg"/><Relationship Id="rId5" Type="http://purl.oclc.org/ooxml/officeDocument/relationships/image" Target="../media/image21.png"/><Relationship Id="rId4" Type="http://purl.oclc.org/ooxml/officeDocument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23.jpeg"/><Relationship Id="rId2" Type="http://purl.oclc.org/ooxml/officeDocument/relationships/notesSlide" Target="../notesSlides/notesSlide8.xml"/><Relationship Id="rId1" Type="http://purl.oclc.org/ooxml/officeDocument/relationships/slideLayout" Target="../slideLayouts/slideLayout11.xml"/><Relationship Id="rId4" Type="http://purl.oclc.org/ooxml/officeDocument/relationships/image" Target="../media/image24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6350" y="2129746"/>
            <a:ext cx="5143500" cy="2090808"/>
          </a:xfrm>
        </p:spPr>
        <p:txBody>
          <a:bodyPr/>
          <a:lstStyle/>
          <a:p>
            <a:r>
              <a:rPr lang="en-US" dirty="0"/>
              <a:t>PROJECT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8164" y="4367055"/>
            <a:ext cx="5143500" cy="503167"/>
          </a:xfrm>
        </p:spPr>
        <p:txBody>
          <a:bodyPr/>
          <a:lstStyle/>
          <a:p>
            <a:r>
              <a:rPr lang="en-US" dirty="0"/>
              <a:t>BUILDING &amp; CONSTRUCTION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/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4FA8AFC-55A4-4387-E242-F773E5B90126}"/>
              </a:ext>
            </a:extLst>
          </p:cNvPr>
          <p:cNvGrpSpPr/>
          <p:nvPr/>
        </p:nvGrpSpPr>
        <p:grpSpPr>
          <a:xfrm>
            <a:off x="6372678" y="4784496"/>
            <a:ext cx="5143500" cy="604768"/>
            <a:chOff x="6343650" y="4755468"/>
            <a:chExt cx="5143500" cy="604768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D7544580-4722-F705-18BB-70EA8052A4DD}"/>
                </a:ext>
              </a:extLst>
            </p:cNvPr>
            <p:cNvSpPr txBox="1">
              <a:spLocks/>
            </p:cNvSpPr>
            <p:nvPr/>
          </p:nvSpPr>
          <p:spPr>
            <a:xfrm>
              <a:off x="6343650" y="4857069"/>
              <a:ext cx="5143500" cy="5031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cap="all" baseline="0%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  Group no : 01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AF6F09-AD2A-7E9F-1B8C-D9D11ADFF620}"/>
                </a:ext>
              </a:extLst>
            </p:cNvPr>
            <p:cNvSpPr/>
            <p:nvPr/>
          </p:nvSpPr>
          <p:spPr>
            <a:xfrm>
              <a:off x="6430734" y="4755468"/>
              <a:ext cx="1740807" cy="50316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4A8BFBF-E198-4E27-D2A1-750E53AFF40A}"/>
              </a:ext>
            </a:extLst>
          </p:cNvPr>
          <p:cNvSpPr/>
          <p:nvPr/>
        </p:nvSpPr>
        <p:spPr>
          <a:xfrm>
            <a:off x="7997371" y="414274"/>
            <a:ext cx="4005035" cy="68881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 PROGRAMMING</a:t>
            </a:r>
          </a:p>
          <a:p>
            <a:pPr algn="ctr"/>
            <a:r>
              <a:rPr lang="en-US" sz="1600" dirty="0"/>
              <a:t>COSC 31112</a:t>
            </a: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499595"/>
            <a:ext cx="4937211" cy="1325563"/>
          </a:xfrm>
        </p:spPr>
        <p:txBody>
          <a:bodyPr/>
          <a:lstStyle/>
          <a:p>
            <a:r>
              <a:rPr lang="en-US" dirty="0"/>
              <a:t>About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337840" cy="4351338"/>
          </a:xfrm>
        </p:spPr>
        <p:txBody>
          <a:bodyPr/>
          <a:lstStyle/>
          <a:p>
            <a:pPr algn="l">
              <a:lnSpc>
                <a:spcPct val="120%"/>
              </a:lnSpc>
            </a:pPr>
            <a:r>
              <a:rPr lang="en-US" sz="1400" dirty="0"/>
              <a:t>A project management system is a digital  tool designed to help individuals and  teams efficiently plan, execute, and track the progress of projects.</a:t>
            </a:r>
          </a:p>
          <a:p>
            <a:pPr algn="l">
              <a:lnSpc>
                <a:spcPct val="120%"/>
              </a:lnSpc>
            </a:pPr>
            <a:r>
              <a:rPr lang="en-US" sz="1400" dirty="0"/>
              <a:t>It provides a centralized platform where users can define project goals, allocate tasks, set deadlines, assign responsibilities, and monitor the overall project timeline.</a:t>
            </a:r>
          </a:p>
          <a:p>
            <a:pPr algn="l">
              <a:lnSpc>
                <a:spcPct val="120%"/>
              </a:lnSpc>
            </a:pPr>
            <a:r>
              <a:rPr lang="en-US" sz="1400" dirty="0"/>
              <a:t>This system facilitates collaboration by allowing team members to communicate, share files, and update their progress in real time.</a:t>
            </a:r>
          </a:p>
          <a:p>
            <a:pPr algn="l">
              <a:lnSpc>
                <a:spcPct val="120%"/>
              </a:lnSpc>
            </a:pPr>
            <a:r>
              <a:rPr lang="en-US" sz="1400" dirty="0"/>
              <a:t>Additionally, it offers features such as milestone tracking, resource management, and reporting to ensure projects are completed on time and within scope.</a:t>
            </a:r>
          </a:p>
        </p:txBody>
      </p:sp>
      <p:pic>
        <p:nvPicPr>
          <p:cNvPr id="7" name="Picture Placeholder 6" descr="skyscra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33A030-92FB-6A8E-8E51-85BB5D5E5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0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642639" cy="4351338"/>
          </a:xfrm>
        </p:spPr>
        <p:txBody>
          <a:bodyPr/>
          <a:lstStyle/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Project Planning and Scheduling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Resource Management 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Reporting and Analytics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Data Management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GB" sz="1800" dirty="0"/>
              <a:t>Progress Tracking</a:t>
            </a:r>
            <a:endParaRPr lang="en-US" sz="1800" dirty="0"/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DB9EE-00CC-6038-3851-37D4FEB76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- Functional Requirement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Security and Privacy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Performance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Reliability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Usage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Maintainability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Compatibility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User-friendly interface</a:t>
            </a:r>
          </a:p>
          <a:p>
            <a:pPr marL="0" indent="0">
              <a:lnSpc>
                <a:spcPct val="150%"/>
              </a:lnSpc>
              <a:buNone/>
            </a:pPr>
            <a:endParaRPr lang="en-US" sz="1800" dirty="0"/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E45BE-4137-F951-E124-CF28F47F5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4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Tools &amp;Technology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sz="2000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341057"/>
            <a:ext cx="3445566" cy="2504663"/>
          </a:xfrm>
        </p:spPr>
        <p:txBody>
          <a:bodyPr>
            <a:normAutofit/>
          </a:bodyPr>
          <a:lstStyle/>
          <a:p>
            <a:r>
              <a:rPr lang="en-US" dirty="0"/>
              <a:t>Visual Studio</a:t>
            </a:r>
          </a:p>
          <a:p>
            <a:r>
              <a:rPr lang="en-US" dirty="0"/>
              <a:t>.NET framework</a:t>
            </a:r>
          </a:p>
          <a:p>
            <a:r>
              <a:rPr lang="en-US" dirty="0"/>
              <a:t>Microsoft SQL server</a:t>
            </a:r>
          </a:p>
          <a:p>
            <a:r>
              <a:rPr lang="en-US" dirty="0"/>
              <a:t>Draw.io</a:t>
            </a:r>
          </a:p>
          <a:p>
            <a:r>
              <a:rPr lang="en-US" dirty="0"/>
              <a:t>Canva</a:t>
            </a:r>
          </a:p>
          <a:p>
            <a:r>
              <a:rPr lang="en-US" dirty="0"/>
              <a:t>Microsoft Office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2" name="Picture Placeholder 21" descr="downtown area at dusk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sz="2000" dirty="0"/>
              <a:t>Technology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356113"/>
            <a:ext cx="3445200" cy="2504663"/>
          </a:xfrm>
        </p:spPr>
        <p:txBody>
          <a:bodyPr>
            <a:normAutofit/>
          </a:bodyPr>
          <a:lstStyle/>
          <a:p>
            <a:r>
              <a:rPr lang="en-US" sz="1800" dirty="0"/>
              <a:t>C# language</a:t>
            </a:r>
          </a:p>
          <a:p>
            <a:r>
              <a:rPr lang="en-GB" sz="1800" dirty="0"/>
              <a:t>Windows Forms Controls</a:t>
            </a:r>
          </a:p>
          <a:p>
            <a:r>
              <a:rPr lang="en-GB" sz="1800" dirty="0"/>
              <a:t>Windows Forms Chart Control</a:t>
            </a:r>
          </a:p>
          <a:p>
            <a:r>
              <a:rPr lang="en-GB" sz="1800" dirty="0"/>
              <a:t>ADO.NET</a:t>
            </a:r>
          </a:p>
          <a:p>
            <a:r>
              <a:rPr lang="en-GB" sz="1800" dirty="0"/>
              <a:t>Database Querying</a:t>
            </a:r>
          </a:p>
          <a:p>
            <a:r>
              <a:rPr lang="en-GB" sz="1800" dirty="0"/>
              <a:t>Event Handler Methods</a:t>
            </a:r>
          </a:p>
          <a:p>
            <a:r>
              <a:rPr lang="en-GB" sz="1800" dirty="0"/>
              <a:t>Forms Navigation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Placeholder 84" descr="Single gear">
            <a:extLst>
              <a:ext uri="{FF2B5EF4-FFF2-40B4-BE49-F238E27FC236}">
                <a16:creationId xmlns:a16="http://schemas.microsoft.com/office/drawing/2014/main" id="{F3FE8167-80A0-8B00-95A5-DA8F604B36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90472" y="1988373"/>
            <a:ext cx="502873" cy="502873"/>
          </a:xfrm>
          <a:prstGeom prst="rect">
            <a:avLst/>
          </a:prstGeom>
          <a:noFill/>
        </p:spPr>
      </p:pic>
      <p:pic>
        <p:nvPicPr>
          <p:cNvPr id="13" name="Picture Placeholder 12" descr="Qr Code outline">
            <a:extLst>
              <a:ext uri="{FF2B5EF4-FFF2-40B4-BE49-F238E27FC236}">
                <a16:creationId xmlns:a16="http://schemas.microsoft.com/office/drawing/2014/main" id="{B76A768B-034C-FEC2-5B8B-DBEAFB5DB1B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0.158%" b="0.158%"/>
          <a:stretch>
            <a:fillRect/>
          </a:stretch>
        </p:blipFill>
        <p:spPr>
          <a:xfrm>
            <a:off x="9998655" y="1996612"/>
            <a:ext cx="502873" cy="502873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E9EA46-ECA6-7A81-02A5-8FD16261C2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 build="p"/>
      <p:bldP spid="8" grpId="0" build="p"/>
      <p:bldP spid="6" grpId="0" build="p"/>
    </p:bldLst>
  </p:timing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331" y="1380672"/>
            <a:ext cx="4937211" cy="2394857"/>
          </a:xfrm>
        </p:spPr>
        <p:txBody>
          <a:bodyPr/>
          <a:lstStyle/>
          <a:p>
            <a:pPr marL="0" marR="0"/>
            <a:r>
              <a:rPr lang="en-US" sz="4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</a:t>
            </a:r>
            <a:br>
              <a:rPr lang="en-US" sz="4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 video</a:t>
            </a:r>
            <a:endParaRPr lang="en-US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6" descr="skyscra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CC6AFB-502C-D7B9-77B0-7424A1899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00D0A93-DD38-AFD5-D861-F0424666B5C5}"/>
              </a:ext>
            </a:extLst>
          </p:cNvPr>
          <p:cNvGrpSpPr/>
          <p:nvPr/>
        </p:nvGrpSpPr>
        <p:grpSpPr>
          <a:xfrm>
            <a:off x="1551202" y="4020454"/>
            <a:ext cx="1325350" cy="1469573"/>
            <a:chOff x="1551202" y="4020454"/>
            <a:chExt cx="1325350" cy="1469573"/>
          </a:xfrm>
        </p:grpSpPr>
        <p:sp>
          <p:nvSpPr>
            <p:cNvPr id="3" name="Arrow: Striped Right 2">
              <a:extLst>
                <a:ext uri="{FF2B5EF4-FFF2-40B4-BE49-F238E27FC236}">
                  <a16:creationId xmlns:a16="http://schemas.microsoft.com/office/drawing/2014/main" id="{DBFFBFE9-B91E-9161-5B94-C31E13EC35FC}"/>
                </a:ext>
              </a:extLst>
            </p:cNvPr>
            <p:cNvSpPr/>
            <p:nvPr/>
          </p:nvSpPr>
          <p:spPr>
            <a:xfrm rot="5400000">
              <a:off x="1600201" y="3973283"/>
              <a:ext cx="1229179" cy="1323522"/>
            </a:xfrm>
            <a:prstGeom prst="stripedRightArrow">
              <a:avLst>
                <a:gd name="adj1" fmla="val 50000"/>
                <a:gd name="adj2" fmla="val 476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D1A23FBE-1391-6792-DF47-CCAD6D788922}"/>
                </a:ext>
              </a:extLst>
            </p:cNvPr>
            <p:cNvSpPr/>
            <p:nvPr/>
          </p:nvSpPr>
          <p:spPr>
            <a:xfrm rot="5400000">
              <a:off x="1862807" y="4478108"/>
              <a:ext cx="700314" cy="1323523"/>
            </a:xfrm>
            <a:prstGeom prst="chevron">
              <a:avLst>
                <a:gd name="adj" fmla="val 85561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C0FBD5-A46E-3D65-B36D-9F3829903805}"/>
                </a:ext>
              </a:extLst>
            </p:cNvPr>
            <p:cNvSpPr txBox="1"/>
            <p:nvPr/>
          </p:nvSpPr>
          <p:spPr>
            <a:xfrm>
              <a:off x="1880968" y="4635044"/>
              <a:ext cx="927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oup_01_Project_Demo (1)">
            <a:hlinkClick r:id="" action="ppaction://media"/>
            <a:extLst>
              <a:ext uri="{FF2B5EF4-FFF2-40B4-BE49-F238E27FC236}">
                <a16:creationId xmlns:a16="http://schemas.microsoft.com/office/drawing/2014/main" id="{8E62A48F-BBF6-EDDD-4F1A-49A79D8378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56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0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%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 &amp; 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Future Enhancement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313065" y="4908400"/>
            <a:ext cx="605487" cy="60548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84385"/>
            <a:ext cx="4074002" cy="2890760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dirty="0"/>
              <a:t>AI and Machine Learning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Advanced Reporting and Analytics</a:t>
            </a:r>
            <a:endParaRPr lang="en-GB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Blockchain Integration</a:t>
            </a:r>
            <a:endParaRPr lang="en-GB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IoT Integration</a:t>
            </a:r>
            <a:endParaRPr lang="en-GB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Automation of Routine Tasks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Enhanced Mobile Experience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AI-driven Risk Management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Resource Optimization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592536" y="1647949"/>
            <a:ext cx="4074002" cy="2834508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Online Collaboration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Communication Gaps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Motivation and Accountability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Time, Task &amp; Workload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Conflict Resolution: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Progress Tracking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Scheduling Conflicts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Coordination</a:t>
            </a:r>
            <a:endParaRPr lang="en-US" sz="1600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313559" y="1848678"/>
            <a:ext cx="605487" cy="605487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CC183-D0D5-0DA3-7878-50EC56B8E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build="p"/>
      <p:bldP spid="8" grpId="0" build="p"/>
      <p:bldP spid="9" grpId="0" build="p"/>
    </p:bldLst>
  </p:timing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0.039%" b="0.039%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0F2EF1-7B74-5264-0A37-83D79FD96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650" y="344970"/>
            <a:ext cx="1904379" cy="767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5A529E-AA79-A0B2-4AAE-3A48DE5E52D5}"/>
              </a:ext>
            </a:extLst>
          </p:cNvPr>
          <p:cNvSpPr txBox="1"/>
          <p:nvPr/>
        </p:nvSpPr>
        <p:spPr>
          <a:xfrm>
            <a:off x="7068457" y="4474420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abc@company.com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D9CAB-0F32-0208-7562-10DD887268E2}"/>
              </a:ext>
            </a:extLst>
          </p:cNvPr>
          <p:cNvSpPr txBox="1"/>
          <p:nvPr/>
        </p:nvSpPr>
        <p:spPr>
          <a:xfrm>
            <a:off x="7068457" y="4965972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+94 ## #### ###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="http://schemas.openxmlformats.org/drawingml/2006/main" xmlns:r="http://schemas.openxmlformats.org/officeDocument/2006/relationships" xmlns:p="http://schemas.openxmlformats.org/presentationml/2006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</p:bldLst>
  </p:timing>
</p:sld>
</file>

<file path=ppt/theme/theme1.xml><?xml version="1.0" encoding="utf-8"?>
<a:theme xmlns:a="http://purl.oclc.org/ooxml/drawingml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_MANAGEMENT_SYSTEM[1]" id="{CD515ACF-6D93-4ED1-B2BC-5CECEF03C846}" vid="{0E8F797C-E549-45FE-9995-A30D39E5D4C5}"/>
    </a:ext>
  </a:extLst>
</a:theme>
</file>

<file path=ppt/theme/theme2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purl.oclc.org/ooxml/officeDocument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purl.oclc.org/ooxml/officeDocument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purl.oclc.org/ooxml/officeDocument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purl.oclc.org/ooxml/officeDocument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purl.oclc.org/ooxml/officeDocument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purl.oclc.org/ooxml/officeDocument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purl.oclc.org/ooxml/officeDocument/extendedProperties" xmlns:vt="http://purl.oclc.org/ooxml/officeDocument/docPropsVTypes">
  <Template>PROJECT_MANAGEMENT_SYSTEM[1]</Template>
  <TotalTime>259</TotalTime>
  <Words>274</Words>
  <Application>Microsoft Office PowerPoint</Application>
  <PresentationFormat>Widescreen</PresentationFormat>
  <Paragraphs>78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Corbel</vt:lpstr>
      <vt:lpstr>Wingdings</vt:lpstr>
      <vt:lpstr>Office Theme</vt:lpstr>
      <vt:lpstr>PROJECT MANAGEMENT SYSTEM</vt:lpstr>
      <vt:lpstr>About system</vt:lpstr>
      <vt:lpstr>Functional Requirement </vt:lpstr>
      <vt:lpstr>Non - Functional Requirement </vt:lpstr>
      <vt:lpstr>    Tools &amp;Technology</vt:lpstr>
      <vt:lpstr>Application  demo video</vt:lpstr>
      <vt:lpstr>PowerPoint Presentation</vt:lpstr>
      <vt:lpstr>Future Enhancement &amp; challenges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SYSTEM</dc:title>
  <dc:creator>PS/2019/137 - ESHAN H.G.H.</dc:creator>
  <cp:lastModifiedBy>PS/2019/137 - ESHAN H.G.H.</cp:lastModifiedBy>
  <cp:revision>14</cp:revision>
  <dcterms:created xsi:type="dcterms:W3CDTF">2023-11-19T12:28:39Z</dcterms:created>
  <dcterms:modified xsi:type="dcterms:W3CDTF">2024-01-25T17:55:23Z</dcterms:modified>
</cp:coreProperties>
</file>

<file path=docProps/custom.xml><?xml version="1.0" encoding="utf-8"?>
<Properties xmlns="http://purl.oclc.org/ooxml/officeDocument/customProperties" xmlns:vt="http://purl.oclc.org/ooxml/officeDocument/docPropsVTypes">
  <property fmtid="{D5CDD505-2E9C-101B-9397-08002B2CF9AE}" pid="2" name="ContentTypeId">
    <vt:lpwstr>0x01010079F111ED35F8CC479449609E8A0923A6</vt:lpwstr>
  </property>
</Properties>
</file>